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3158" autoAdjust="0"/>
  </p:normalViewPr>
  <p:slideViewPr>
    <p:cSldViewPr snapToGrid="0">
      <p:cViewPr varScale="1">
        <p:scale>
          <a:sx n="80" d="100"/>
          <a:sy n="80" d="100"/>
        </p:scale>
        <p:origin x="1776" y="1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tif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em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63.emf"/><Relationship Id="rId1" Type="http://schemas.openxmlformats.org/officeDocument/2006/relationships/slideLayout" Target="../slideLayouts/slideLayout1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png"/><Relationship Id="rId9" Type="http://schemas.openxmlformats.org/officeDocument/2006/relationships/image" Target="../media/image70.tiff"/></Relationships>
</file>

<file path=ppt/slides/_rels/slide1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tiff"/><Relationship Id="rId4" Type="http://schemas.openxmlformats.org/officeDocument/2006/relationships/image" Target="../media/image77.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74.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180.tiff"/><Relationship Id="rId3" Type="http://schemas.openxmlformats.org/officeDocument/2006/relationships/image" Target="../media/image49.emf"/><Relationship Id="rId7" Type="http://schemas.openxmlformats.org/officeDocument/2006/relationships/image" Target="../media/image186.tiff"/><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185.emf"/><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95.png"/><Relationship Id="rId3" Type="http://schemas.openxmlformats.org/officeDocument/2006/relationships/image" Target="../media/image188.emf"/><Relationship Id="rId7" Type="http://schemas.openxmlformats.org/officeDocument/2006/relationships/image" Target="../media/image191.tiff"/><Relationship Id="rId12" Type="http://schemas.openxmlformats.org/officeDocument/2006/relationships/image" Target="../media/image194.png"/><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4.emf"/><Relationship Id="rId3" Type="http://schemas.openxmlformats.org/officeDocument/2006/relationships/image" Target="../media/image199.png"/><Relationship Id="rId21" Type="http://schemas.openxmlformats.org/officeDocument/2006/relationships/image" Target="../media/image217.emf"/><Relationship Id="rId7" Type="http://schemas.openxmlformats.org/officeDocument/2006/relationships/image" Target="../media/image203.png"/><Relationship Id="rId12" Type="http://schemas.openxmlformats.org/officeDocument/2006/relationships/image" Target="../media/image208.png"/><Relationship Id="rId17" Type="http://schemas.openxmlformats.org/officeDocument/2006/relationships/image" Target="../media/image213.emf"/><Relationship Id="rId2" Type="http://schemas.openxmlformats.org/officeDocument/2006/relationships/image" Target="../media/image198.png"/><Relationship Id="rId16" Type="http://schemas.openxmlformats.org/officeDocument/2006/relationships/image" Target="../media/image212.emf"/><Relationship Id="rId20" Type="http://schemas.openxmlformats.org/officeDocument/2006/relationships/image" Target="../media/image216.emf"/><Relationship Id="rId1" Type="http://schemas.openxmlformats.org/officeDocument/2006/relationships/slideLayout" Target="../slideLayouts/slideLayout14.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11.png"/><Relationship Id="rId10" Type="http://schemas.openxmlformats.org/officeDocument/2006/relationships/image" Target="../media/image206.png"/><Relationship Id="rId19" Type="http://schemas.openxmlformats.org/officeDocument/2006/relationships/image" Target="../media/image215.emf"/><Relationship Id="rId4" Type="http://schemas.openxmlformats.org/officeDocument/2006/relationships/image" Target="../media/image200.png"/><Relationship Id="rId9" Type="http://schemas.openxmlformats.org/officeDocument/2006/relationships/image" Target="../media/image205.png"/><Relationship Id="rId14" Type="http://schemas.openxmlformats.org/officeDocument/2006/relationships/image" Target="../media/image210.png"/></Relationships>
</file>

<file path=ppt/slides/_rels/slide34.xml.rels><?xml version="1.0" encoding="UTF-8" standalone="yes"?>
<Relationships xmlns="http://schemas.openxmlformats.org/package/2006/relationships"><Relationship Id="rId8" Type="http://schemas.openxmlformats.org/officeDocument/2006/relationships/image" Target="../media/image224.tiff"/><Relationship Id="rId13" Type="http://schemas.openxmlformats.org/officeDocument/2006/relationships/image" Target="../media/image229.emf"/><Relationship Id="rId18" Type="http://schemas.openxmlformats.org/officeDocument/2006/relationships/image" Target="../media/image234.tiff"/><Relationship Id="rId26" Type="http://schemas.openxmlformats.org/officeDocument/2006/relationships/image" Target="../media/image180.tiff"/><Relationship Id="rId3" Type="http://schemas.openxmlformats.org/officeDocument/2006/relationships/image" Target="../media/image219.tiff"/><Relationship Id="rId21" Type="http://schemas.openxmlformats.org/officeDocument/2006/relationships/image" Target="../media/image237.png"/><Relationship Id="rId7" Type="http://schemas.openxmlformats.org/officeDocument/2006/relationships/image" Target="../media/image223.emf"/><Relationship Id="rId12" Type="http://schemas.openxmlformats.org/officeDocument/2006/relationships/image" Target="../media/image228.emf"/><Relationship Id="rId17" Type="http://schemas.openxmlformats.org/officeDocument/2006/relationships/image" Target="../media/image233.emf"/><Relationship Id="rId25" Type="http://schemas.microsoft.com/office/2007/relationships/hdphoto" Target="../media/hdphoto3.wdp"/><Relationship Id="rId2" Type="http://schemas.openxmlformats.org/officeDocument/2006/relationships/image" Target="../media/image218.emf"/><Relationship Id="rId16" Type="http://schemas.openxmlformats.org/officeDocument/2006/relationships/image" Target="../media/image232.emf"/><Relationship Id="rId20" Type="http://schemas.openxmlformats.org/officeDocument/2006/relationships/image" Target="../media/image236.emf"/><Relationship Id="rId1" Type="http://schemas.openxmlformats.org/officeDocument/2006/relationships/slideLayout" Target="../slideLayouts/slideLayout14.xml"/><Relationship Id="rId6" Type="http://schemas.openxmlformats.org/officeDocument/2006/relationships/image" Target="../media/image222.emf"/><Relationship Id="rId11" Type="http://schemas.openxmlformats.org/officeDocument/2006/relationships/image" Target="../media/image227.emf"/><Relationship Id="rId24" Type="http://schemas.openxmlformats.org/officeDocument/2006/relationships/image" Target="../media/image238.png"/><Relationship Id="rId5" Type="http://schemas.openxmlformats.org/officeDocument/2006/relationships/image" Target="../media/image221.emf"/><Relationship Id="rId15" Type="http://schemas.openxmlformats.org/officeDocument/2006/relationships/image" Target="../media/image231.emf"/><Relationship Id="rId23" Type="http://schemas.openxmlformats.org/officeDocument/2006/relationships/image" Target="../media/image184.png"/><Relationship Id="rId28" Type="http://schemas.openxmlformats.org/officeDocument/2006/relationships/image" Target="../media/image183.png"/><Relationship Id="rId10" Type="http://schemas.openxmlformats.org/officeDocument/2006/relationships/image" Target="../media/image226.emf"/><Relationship Id="rId19" Type="http://schemas.openxmlformats.org/officeDocument/2006/relationships/image" Target="../media/image235.tiff"/><Relationship Id="rId4" Type="http://schemas.openxmlformats.org/officeDocument/2006/relationships/image" Target="../media/image220.emf"/><Relationship Id="rId9" Type="http://schemas.openxmlformats.org/officeDocument/2006/relationships/image" Target="../media/image225.tiff"/><Relationship Id="rId14" Type="http://schemas.openxmlformats.org/officeDocument/2006/relationships/image" Target="../media/image230.emf"/><Relationship Id="rId22" Type="http://schemas.microsoft.com/office/2007/relationships/hdphoto" Target="../media/hdphoto2.wdp"/><Relationship Id="rId27" Type="http://schemas.openxmlformats.org/officeDocument/2006/relationships/image" Target="../media/image182.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5" name="Group 4">
            <a:extLst>
              <a:ext uri="{FF2B5EF4-FFF2-40B4-BE49-F238E27FC236}">
                <a16:creationId xmlns:a16="http://schemas.microsoft.com/office/drawing/2014/main" id="{A09B94B2-9416-4F9C-AA30-F134B651C409}"/>
              </a:ext>
            </a:extLst>
          </p:cNvPr>
          <p:cNvGrpSpPr/>
          <p:nvPr/>
        </p:nvGrpSpPr>
        <p:grpSpPr>
          <a:xfrm>
            <a:off x="4081225" y="6144621"/>
            <a:ext cx="707233" cy="943949"/>
            <a:chOff x="4081225" y="6144621"/>
            <a:chExt cx="707233" cy="943949"/>
          </a:xfrm>
        </p:grpSpPr>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05448" y="2163604"/>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6"/>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9"/>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0"/>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1"/>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2"/>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342661"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1" name="Group 80">
            <a:extLst>
              <a:ext uri="{FF2B5EF4-FFF2-40B4-BE49-F238E27FC236}">
                <a16:creationId xmlns:a16="http://schemas.microsoft.com/office/drawing/2014/main" id="{AEDBF483-A743-48E4-A90B-FB1F27D93D57}"/>
              </a:ext>
            </a:extLst>
          </p:cNvPr>
          <p:cNvGrpSpPr/>
          <p:nvPr/>
        </p:nvGrpSpPr>
        <p:grpSpPr>
          <a:xfrm>
            <a:off x="543635" y="4796511"/>
            <a:ext cx="704088" cy="936924"/>
            <a:chOff x="3734090" y="4662103"/>
            <a:chExt cx="704088" cy="936924"/>
          </a:xfrm>
        </p:grpSpPr>
        <p:sp>
          <p:nvSpPr>
            <p:cNvPr id="82" name="Shape 254">
              <a:extLst>
                <a:ext uri="{FF2B5EF4-FFF2-40B4-BE49-F238E27FC236}">
                  <a16:creationId xmlns:a16="http://schemas.microsoft.com/office/drawing/2014/main" id="{47A4EF41-8B0B-45A9-98CF-607F5C32BD16}"/>
                </a:ext>
              </a:extLst>
            </p:cNvPr>
            <p:cNvSpPr/>
            <p:nvPr/>
          </p:nvSpPr>
          <p:spPr>
            <a:xfrm>
              <a:off x="3950592" y="5393444"/>
              <a:ext cx="300189"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83" name="Group 82">
              <a:extLst>
                <a:ext uri="{FF2B5EF4-FFF2-40B4-BE49-F238E27FC236}">
                  <a16:creationId xmlns:a16="http://schemas.microsoft.com/office/drawing/2014/main" id="{CB29526F-C447-4810-B0E8-57632799513E}"/>
                </a:ext>
              </a:extLst>
            </p:cNvPr>
            <p:cNvGrpSpPr/>
            <p:nvPr/>
          </p:nvGrpSpPr>
          <p:grpSpPr>
            <a:xfrm>
              <a:off x="3734090" y="4662103"/>
              <a:ext cx="704088" cy="704088"/>
              <a:chOff x="570630" y="3331754"/>
              <a:chExt cx="704088" cy="704088"/>
            </a:xfrm>
          </p:grpSpPr>
          <p:sp>
            <p:nvSpPr>
              <p:cNvPr id="84" name="Shape 252">
                <a:extLst>
                  <a:ext uri="{FF2B5EF4-FFF2-40B4-BE49-F238E27FC236}">
                    <a16:creationId xmlns:a16="http://schemas.microsoft.com/office/drawing/2014/main" id="{1AF886ED-1224-46B5-951F-61FD1F108BC8}"/>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D9505CAF-F22A-48CB-AE4F-10818AD005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89" name="Shape 295">
            <a:extLst>
              <a:ext uri="{FF2B5EF4-FFF2-40B4-BE49-F238E27FC236}">
                <a16:creationId xmlns:a16="http://schemas.microsoft.com/office/drawing/2014/main" id="{28B4DD2B-12DB-464F-8001-EB62A7580A88}"/>
              </a:ext>
            </a:extLst>
          </p:cNvPr>
          <p:cNvSpPr/>
          <p:nvPr/>
        </p:nvSpPr>
        <p:spPr>
          <a:xfrm>
            <a:off x="1302134" y="4792954"/>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grpSp>
        <p:nvGrpSpPr>
          <p:cNvPr id="2" name="Group 1">
            <a:extLst>
              <a:ext uri="{FF2B5EF4-FFF2-40B4-BE49-F238E27FC236}">
                <a16:creationId xmlns:a16="http://schemas.microsoft.com/office/drawing/2014/main" id="{E46FACA7-6D48-4D77-8DF9-F27BF5EFC2B1}"/>
              </a:ext>
            </a:extLst>
          </p:cNvPr>
          <p:cNvGrpSpPr/>
          <p:nvPr/>
        </p:nvGrpSpPr>
        <p:grpSpPr>
          <a:xfrm>
            <a:off x="651691" y="2088783"/>
            <a:ext cx="704088" cy="984916"/>
            <a:chOff x="651691" y="2088783"/>
            <a:chExt cx="704088" cy="984916"/>
          </a:xfrm>
        </p:grpSpPr>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grpSp>
        <p:nvGrpSpPr>
          <p:cNvPr id="4" name="Group 3">
            <a:extLst>
              <a:ext uri="{FF2B5EF4-FFF2-40B4-BE49-F238E27FC236}">
                <a16:creationId xmlns:a16="http://schemas.microsoft.com/office/drawing/2014/main" id="{D1FEAD75-6782-4135-B3CD-7983C42EC5AB}"/>
              </a:ext>
            </a:extLst>
          </p:cNvPr>
          <p:cNvGrpSpPr/>
          <p:nvPr/>
        </p:nvGrpSpPr>
        <p:grpSpPr>
          <a:xfrm>
            <a:off x="6972922" y="2090081"/>
            <a:ext cx="716235" cy="976456"/>
            <a:chOff x="6972922" y="2090081"/>
            <a:chExt cx="716235" cy="976456"/>
          </a:xfrm>
        </p:grpSpPr>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grpSp>
        <p:nvGrpSpPr>
          <p:cNvPr id="3" name="Group 2">
            <a:extLst>
              <a:ext uri="{FF2B5EF4-FFF2-40B4-BE49-F238E27FC236}">
                <a16:creationId xmlns:a16="http://schemas.microsoft.com/office/drawing/2014/main" id="{29715307-8F6C-46EE-9C1F-83D7E7A4750C}"/>
              </a:ext>
            </a:extLst>
          </p:cNvPr>
          <p:cNvGrpSpPr/>
          <p:nvPr/>
        </p:nvGrpSpPr>
        <p:grpSpPr>
          <a:xfrm>
            <a:off x="3767261" y="2046333"/>
            <a:ext cx="704088" cy="869649"/>
            <a:chOff x="3767261" y="2046333"/>
            <a:chExt cx="704088" cy="869649"/>
          </a:xfrm>
        </p:grpSpPr>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grpSp>
        <p:nvGrpSpPr>
          <p:cNvPr id="21" name="Group 20">
            <a:extLst>
              <a:ext uri="{FF2B5EF4-FFF2-40B4-BE49-F238E27FC236}">
                <a16:creationId xmlns:a16="http://schemas.microsoft.com/office/drawing/2014/main" id="{7DE34C24-45EC-44C4-9D42-66C07BAF5F38}"/>
              </a:ext>
            </a:extLst>
          </p:cNvPr>
          <p:cNvGrpSpPr/>
          <p:nvPr/>
        </p:nvGrpSpPr>
        <p:grpSpPr>
          <a:xfrm>
            <a:off x="651691" y="3385128"/>
            <a:ext cx="749808" cy="1002143"/>
            <a:chOff x="531426" y="4774907"/>
            <a:chExt cx="749808" cy="1002143"/>
          </a:xfrm>
        </p:grpSpPr>
        <p:sp>
          <p:nvSpPr>
            <p:cNvPr id="22" name="Shape 254">
              <a:extLst>
                <a:ext uri="{FF2B5EF4-FFF2-40B4-BE49-F238E27FC236}">
                  <a16:creationId xmlns:a16="http://schemas.microsoft.com/office/drawing/2014/main" id="{6D5026C1-6A25-4B45-AC6C-57DFAB9DC7B7}"/>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23" name="Group 22">
              <a:extLst>
                <a:ext uri="{FF2B5EF4-FFF2-40B4-BE49-F238E27FC236}">
                  <a16:creationId xmlns:a16="http://schemas.microsoft.com/office/drawing/2014/main" id="{A3CD98B4-80C4-483A-8072-2B49374D4CDF}"/>
                </a:ext>
              </a:extLst>
            </p:cNvPr>
            <p:cNvGrpSpPr/>
            <p:nvPr/>
          </p:nvGrpSpPr>
          <p:grpSpPr>
            <a:xfrm>
              <a:off x="531426" y="4774907"/>
              <a:ext cx="749808" cy="694944"/>
              <a:chOff x="531426" y="4774907"/>
              <a:chExt cx="749808" cy="694944"/>
            </a:xfrm>
          </p:grpSpPr>
          <p:sp>
            <p:nvSpPr>
              <p:cNvPr id="24" name="Shape 252">
                <a:extLst>
                  <a:ext uri="{FF2B5EF4-FFF2-40B4-BE49-F238E27FC236}">
                    <a16:creationId xmlns:a16="http://schemas.microsoft.com/office/drawing/2014/main" id="{549201D8-EF85-4747-8592-83CAEE046558}"/>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EE52B1C0-DFE4-461C-A3E5-AD0EF1AD16B7}"/>
                  </a:ext>
                </a:extLst>
              </p:cNvPr>
              <p:cNvPicPr>
                <a:picLocks noChangeAspect="1"/>
              </p:cNvPicPr>
              <p:nvPr/>
            </p:nvPicPr>
            <p:blipFill>
              <a:blip r:embed="rId5"/>
              <a:stretch>
                <a:fillRect/>
              </a:stretch>
            </p:blipFill>
            <p:spPr>
              <a:xfrm>
                <a:off x="678178" y="4897409"/>
                <a:ext cx="456304" cy="433770"/>
              </a:xfrm>
              <a:prstGeom prst="rect">
                <a:avLst/>
              </a:prstGeom>
            </p:spPr>
          </p:pic>
        </p:grpSp>
      </p:grpSp>
      <p:sp>
        <p:nvSpPr>
          <p:cNvPr id="26" name="Shape 535">
            <a:extLst>
              <a:ext uri="{FF2B5EF4-FFF2-40B4-BE49-F238E27FC236}">
                <a16:creationId xmlns:a16="http://schemas.microsoft.com/office/drawing/2014/main" id="{C1163491-B47D-47AB-961A-72F33C33F4FA}"/>
              </a:ext>
            </a:extLst>
          </p:cNvPr>
          <p:cNvSpPr/>
          <p:nvPr/>
        </p:nvSpPr>
        <p:spPr>
          <a:xfrm>
            <a:off x="1467696" y="3385128"/>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70440" y="601779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60707" y="6044675"/>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1191567" y="613936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37210" y="6017798"/>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875041" y="4778562"/>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4732130" y="4761694"/>
            <a:ext cx="2258697"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75040" y="3364854"/>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63629" y="3485268"/>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66110" y="4857435"/>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12537"/>
            <a:ext cx="1704226" cy="1706521"/>
            <a:chOff x="3555680" y="2116431"/>
            <a:chExt cx="1704226" cy="1706521"/>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42" name="Shape 535">
            <a:extLst>
              <a:ext uri="{FF2B5EF4-FFF2-40B4-BE49-F238E27FC236}">
                <a16:creationId xmlns:a16="http://schemas.microsoft.com/office/drawing/2014/main" id="{5DC0C2C7-079A-1B42-A597-5C2725560282}"/>
              </a:ext>
            </a:extLst>
          </p:cNvPr>
          <p:cNvSpPr/>
          <p:nvPr/>
        </p:nvSpPr>
        <p:spPr>
          <a:xfrm>
            <a:off x="321479" y="2562339"/>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88" name="Group 87">
            <a:extLst>
              <a:ext uri="{FF2B5EF4-FFF2-40B4-BE49-F238E27FC236}">
                <a16:creationId xmlns:a16="http://schemas.microsoft.com/office/drawing/2014/main" id="{58945913-FD5E-420B-AB5A-FB7AE1AACCD0}"/>
              </a:ext>
            </a:extLst>
          </p:cNvPr>
          <p:cNvGrpSpPr/>
          <p:nvPr/>
        </p:nvGrpSpPr>
        <p:grpSpPr>
          <a:xfrm>
            <a:off x="580179" y="6064017"/>
            <a:ext cx="704088" cy="1009406"/>
            <a:chOff x="6515183" y="4661930"/>
            <a:chExt cx="704088" cy="1009406"/>
          </a:xfrm>
        </p:grpSpPr>
        <p:sp>
          <p:nvSpPr>
            <p:cNvPr id="89" name="Shape 254">
              <a:extLst>
                <a:ext uri="{FF2B5EF4-FFF2-40B4-BE49-F238E27FC236}">
                  <a16:creationId xmlns:a16="http://schemas.microsoft.com/office/drawing/2014/main" id="{3E491BE6-187E-4CCD-B874-49EF268E7320}"/>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1" name="Group 90">
              <a:extLst>
                <a:ext uri="{FF2B5EF4-FFF2-40B4-BE49-F238E27FC236}">
                  <a16:creationId xmlns:a16="http://schemas.microsoft.com/office/drawing/2014/main" id="{329492AC-66BB-426C-9D78-51728CA38656}"/>
                </a:ext>
              </a:extLst>
            </p:cNvPr>
            <p:cNvGrpSpPr/>
            <p:nvPr/>
          </p:nvGrpSpPr>
          <p:grpSpPr>
            <a:xfrm>
              <a:off x="6515183" y="4661930"/>
              <a:ext cx="704088" cy="704088"/>
              <a:chOff x="651691" y="2088783"/>
              <a:chExt cx="704088" cy="704088"/>
            </a:xfrm>
          </p:grpSpPr>
          <p:sp>
            <p:nvSpPr>
              <p:cNvPr id="93" name="Shape 252">
                <a:extLst>
                  <a:ext uri="{FF2B5EF4-FFF2-40B4-BE49-F238E27FC236}">
                    <a16:creationId xmlns:a16="http://schemas.microsoft.com/office/drawing/2014/main" id="{D3844176-481E-4B08-B89D-C7E51B50D240}"/>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934AE49A-8B04-489F-BDE5-FEA760AA7CAD}"/>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8503" y="-43374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8649334" y="2114434"/>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8799998" y="3392457"/>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 name="Group 8">
            <a:extLst>
              <a:ext uri="{FF2B5EF4-FFF2-40B4-BE49-F238E27FC236}">
                <a16:creationId xmlns:a16="http://schemas.microsoft.com/office/drawing/2014/main" id="{BE145F98-CBA6-974C-8885-3D9701F15462}"/>
              </a:ext>
            </a:extLst>
          </p:cNvPr>
          <p:cNvGrpSpPr/>
          <p:nvPr/>
        </p:nvGrpSpPr>
        <p:grpSpPr>
          <a:xfrm>
            <a:off x="8649334" y="4760662"/>
            <a:ext cx="1051571" cy="1017511"/>
            <a:chOff x="3748564" y="6165631"/>
            <a:chExt cx="1051571" cy="1017511"/>
          </a:xfrm>
        </p:grpSpPr>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gr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6590A31C-238E-244E-B0C4-5AF6912B3834}"/>
              </a:ext>
            </a:extLst>
          </p:cNvPr>
          <p:cNvGrpSpPr/>
          <p:nvPr/>
        </p:nvGrpSpPr>
        <p:grpSpPr>
          <a:xfrm>
            <a:off x="8666949" y="6209954"/>
            <a:ext cx="981038" cy="1023986"/>
            <a:chOff x="5552493" y="6128162"/>
            <a:chExt cx="981038" cy="1023986"/>
          </a:xfrm>
        </p:grpSpPr>
        <p:grpSp>
          <p:nvGrpSpPr>
            <p:cNvPr id="8" name="Group 7">
              <a:extLst>
                <a:ext uri="{FF2B5EF4-FFF2-40B4-BE49-F238E27FC236}">
                  <a16:creationId xmlns:a16="http://schemas.microsoft.com/office/drawing/2014/main" id="{01314DEE-F5CB-DD48-B7AD-413CE7FF3DE6}"/>
                </a:ext>
              </a:extLst>
            </p:cNvPr>
            <p:cNvGrpSpPr/>
            <p:nvPr/>
          </p:nvGrpSpPr>
          <p:grpSpPr>
            <a:xfrm>
              <a:off x="5667652" y="6128162"/>
              <a:ext cx="696174" cy="696174"/>
              <a:chOff x="7326971" y="6237464"/>
              <a:chExt cx="696174" cy="696174"/>
            </a:xfrm>
          </p:grpSpPr>
          <p:sp>
            <p:nvSpPr>
              <p:cNvPr id="111" name="Oval 110">
                <a:extLst>
                  <a:ext uri="{FF2B5EF4-FFF2-40B4-BE49-F238E27FC236}">
                    <a16:creationId xmlns:a16="http://schemas.microsoft.com/office/drawing/2014/main" id="{EF393BB3-C91C-604F-BBCF-BADDCD18CD38}"/>
                  </a:ext>
                </a:extLst>
              </p:cNvPr>
              <p:cNvSpPr>
                <a:spLocks noChangeAspect="1"/>
              </p:cNvSpPr>
              <p:nvPr/>
            </p:nvSpPr>
            <p:spPr>
              <a:xfrm>
                <a:off x="7326971" y="623746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5" descr="CVP-5.emf">
                <a:extLst>
                  <a:ext uri="{FF2B5EF4-FFF2-40B4-BE49-F238E27FC236}">
                    <a16:creationId xmlns:a16="http://schemas.microsoft.com/office/drawing/2014/main" id="{A0E8000E-1AD8-694A-A5E2-65861F19E15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4872" y="6290439"/>
                <a:ext cx="595652" cy="595652"/>
              </a:xfrm>
              <a:prstGeom prst="rect">
                <a:avLst/>
              </a:prstGeom>
            </p:spPr>
          </p:pic>
        </p:grpSp>
        <p:sp>
          <p:nvSpPr>
            <p:cNvPr id="118" name="Shape 576">
              <a:extLst>
                <a:ext uri="{FF2B5EF4-FFF2-40B4-BE49-F238E27FC236}">
                  <a16:creationId xmlns:a16="http://schemas.microsoft.com/office/drawing/2014/main" id="{20428289-1058-FB45-95D8-518AEE1F4279}"/>
                </a:ext>
              </a:extLst>
            </p:cNvPr>
            <p:cNvSpPr/>
            <p:nvPr/>
          </p:nvSpPr>
          <p:spPr>
            <a:xfrm>
              <a:off x="5552493" y="6875149"/>
              <a:ext cx="98103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SERVICE </a:t>
              </a:r>
            </a:p>
            <a:p>
              <a:pPr lvl="0">
                <a:defRPr sz="1800" b="0"/>
              </a:pPr>
              <a:r>
                <a:rPr lang="en-US" sz="900" b="1" dirty="0"/>
                <a:t>ENDPOINTS</a:t>
              </a:r>
            </a:p>
          </p:txBody>
        </p:sp>
      </p:grpSp>
      <p:grpSp>
        <p:nvGrpSpPr>
          <p:cNvPr id="12" name="Group 11">
            <a:extLst>
              <a:ext uri="{FF2B5EF4-FFF2-40B4-BE49-F238E27FC236}">
                <a16:creationId xmlns:a16="http://schemas.microsoft.com/office/drawing/2014/main" id="{51624DBC-6D56-B742-AE29-C6D9F45925AB}"/>
              </a:ext>
            </a:extLst>
          </p:cNvPr>
          <p:cNvGrpSpPr/>
          <p:nvPr/>
        </p:nvGrpSpPr>
        <p:grpSpPr>
          <a:xfrm>
            <a:off x="1997197" y="6187095"/>
            <a:ext cx="1064394" cy="1037698"/>
            <a:chOff x="7119397" y="6138742"/>
            <a:chExt cx="1064394" cy="1037698"/>
          </a:xfrm>
        </p:grpSpPr>
        <p:sp>
          <p:nvSpPr>
            <p:cNvPr id="114" name="Shape 576">
              <a:extLst>
                <a:ext uri="{FF2B5EF4-FFF2-40B4-BE49-F238E27FC236}">
                  <a16:creationId xmlns:a16="http://schemas.microsoft.com/office/drawing/2014/main" id="{A9D70683-68ED-9A4A-A9AB-A83A0D2CFEAC}"/>
                </a:ext>
              </a:extLst>
            </p:cNvPr>
            <p:cNvSpPr/>
            <p:nvPr/>
          </p:nvSpPr>
          <p:spPr>
            <a:xfrm>
              <a:off x="7119397" y="6899441"/>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grpSp>
          <p:nvGrpSpPr>
            <p:cNvPr id="16" name="Group 15">
              <a:extLst>
                <a:ext uri="{FF2B5EF4-FFF2-40B4-BE49-F238E27FC236}">
                  <a16:creationId xmlns:a16="http://schemas.microsoft.com/office/drawing/2014/main" id="{8C7049F8-B563-0048-AB91-218E74B2D095}"/>
                </a:ext>
              </a:extLst>
            </p:cNvPr>
            <p:cNvGrpSpPr/>
            <p:nvPr/>
          </p:nvGrpSpPr>
          <p:grpSpPr>
            <a:xfrm>
              <a:off x="7303507" y="6138742"/>
              <a:ext cx="696174" cy="696174"/>
              <a:chOff x="5666389" y="6165631"/>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666389" y="6165631"/>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A550C49-D6FC-BD47-96D5-0B28CE695C75}"/>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artisticGlowEdges/>
                        </a14:imgEffect>
                        <a14:imgEffect>
                          <a14:sharpenSoften amount="-50000"/>
                        </a14:imgEffect>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28630" y="6188490"/>
                <a:ext cx="527936" cy="549933"/>
              </a:xfrm>
              <a:prstGeom prst="rect">
                <a:avLst/>
              </a:prstGeom>
            </p:spPr>
          </p:pic>
        </p:grpSp>
      </p:grpSp>
      <p:grpSp>
        <p:nvGrpSpPr>
          <p:cNvPr id="17" name="Group 16">
            <a:extLst>
              <a:ext uri="{FF2B5EF4-FFF2-40B4-BE49-F238E27FC236}">
                <a16:creationId xmlns:a16="http://schemas.microsoft.com/office/drawing/2014/main" id="{F72A9B78-55CC-3045-958D-F1592B690A5F}"/>
              </a:ext>
            </a:extLst>
          </p:cNvPr>
          <p:cNvGrpSpPr/>
          <p:nvPr/>
        </p:nvGrpSpPr>
        <p:grpSpPr>
          <a:xfrm>
            <a:off x="3695852" y="6191332"/>
            <a:ext cx="1064394" cy="1003916"/>
            <a:chOff x="8713337" y="6128162"/>
            <a:chExt cx="1064394" cy="1003916"/>
          </a:xfrm>
        </p:grpSpPr>
        <p:grpSp>
          <p:nvGrpSpPr>
            <p:cNvPr id="5" name="Group 4">
              <a:extLst>
                <a:ext uri="{FF2B5EF4-FFF2-40B4-BE49-F238E27FC236}">
                  <a16:creationId xmlns:a16="http://schemas.microsoft.com/office/drawing/2014/main" id="{68A841D8-7454-334F-85EC-A1F83FE007B7}"/>
                </a:ext>
              </a:extLst>
            </p:cNvPr>
            <p:cNvGrpSpPr/>
            <p:nvPr/>
          </p:nvGrpSpPr>
          <p:grpSpPr>
            <a:xfrm>
              <a:off x="8897447" y="6128162"/>
              <a:ext cx="696174" cy="696174"/>
              <a:chOff x="8914059" y="6128162"/>
              <a:chExt cx="696174" cy="696174"/>
            </a:xfrm>
          </p:grpSpPr>
          <p:sp>
            <p:nvSpPr>
              <p:cNvPr id="113" name="Oval 112">
                <a:extLst>
                  <a:ext uri="{FF2B5EF4-FFF2-40B4-BE49-F238E27FC236}">
                    <a16:creationId xmlns:a16="http://schemas.microsoft.com/office/drawing/2014/main" id="{8213DCBA-0088-9A46-9541-4837FB16315E}"/>
                  </a:ext>
                </a:extLst>
              </p:cNvPr>
              <p:cNvSpPr>
                <a:spLocks noChangeAspect="1"/>
              </p:cNvSpPr>
              <p:nvPr/>
            </p:nvSpPr>
            <p:spPr>
              <a:xfrm>
                <a:off x="8914059"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4" name="Picture 133">
                <a:extLst>
                  <a:ext uri="{FF2B5EF4-FFF2-40B4-BE49-F238E27FC236}">
                    <a16:creationId xmlns:a16="http://schemas.microsoft.com/office/drawing/2014/main" id="{788BFEDD-F5C3-1441-8AE2-1994E9AA6778}"/>
                  </a:ext>
                </a:extLst>
              </p:cNvPr>
              <p:cNvPicPr>
                <a:picLocks noChangeAspect="1"/>
              </p:cNvPicPr>
              <p:nvPr/>
            </p:nvPicPr>
            <p:blipFill>
              <a:blip r:embed="rId23"/>
              <a:stretch>
                <a:fillRect/>
              </a:stretch>
            </p:blipFill>
            <p:spPr>
              <a:xfrm>
                <a:off x="9079266" y="6278347"/>
                <a:ext cx="365760" cy="370217"/>
              </a:xfrm>
              <a:prstGeom prst="rect">
                <a:avLst/>
              </a:prstGeom>
            </p:spPr>
          </p:pic>
        </p:grpSp>
        <p:sp>
          <p:nvSpPr>
            <p:cNvPr id="138" name="Shape 576">
              <a:extLst>
                <a:ext uri="{FF2B5EF4-FFF2-40B4-BE49-F238E27FC236}">
                  <a16:creationId xmlns:a16="http://schemas.microsoft.com/office/drawing/2014/main" id="{F62AB862-1EAE-C344-9F6B-FAAF7967FE3E}"/>
                </a:ext>
              </a:extLst>
            </p:cNvPr>
            <p:cNvSpPr/>
            <p:nvPr/>
          </p:nvSpPr>
          <p:spPr>
            <a:xfrm>
              <a:off x="8713337" y="6855079"/>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CLASSIC </a:t>
              </a:r>
            </a:p>
            <a:p>
              <a:pPr lvl="0">
                <a:defRPr sz="1800" b="0"/>
              </a:pPr>
              <a:r>
                <a:rPr lang="en-US" sz="900" b="1" dirty="0"/>
                <a:t>INFRASTRUCTURE</a:t>
              </a:r>
            </a:p>
          </p:txBody>
        </p:sp>
      </p:grpSp>
      <p:grpSp>
        <p:nvGrpSpPr>
          <p:cNvPr id="14" name="Group 13">
            <a:extLst>
              <a:ext uri="{FF2B5EF4-FFF2-40B4-BE49-F238E27FC236}">
                <a16:creationId xmlns:a16="http://schemas.microsoft.com/office/drawing/2014/main" id="{CE657FDA-190A-BB46-B359-3322D56D53B1}"/>
              </a:ext>
            </a:extLst>
          </p:cNvPr>
          <p:cNvGrpSpPr/>
          <p:nvPr/>
        </p:nvGrpSpPr>
        <p:grpSpPr>
          <a:xfrm>
            <a:off x="534494" y="6219654"/>
            <a:ext cx="700898" cy="874931"/>
            <a:chOff x="5669126" y="6094380"/>
            <a:chExt cx="700898" cy="874931"/>
          </a:xfrm>
        </p:grpSpPr>
        <p:grpSp>
          <p:nvGrpSpPr>
            <p:cNvPr id="13" name="Group 12">
              <a:extLst>
                <a:ext uri="{FF2B5EF4-FFF2-40B4-BE49-F238E27FC236}">
                  <a16:creationId xmlns:a16="http://schemas.microsoft.com/office/drawing/2014/main" id="{7FC5215D-1E72-7746-8D80-1165A67A7436}"/>
                </a:ext>
              </a:extLst>
            </p:cNvPr>
            <p:cNvGrpSpPr/>
            <p:nvPr/>
          </p:nvGrpSpPr>
          <p:grpSpPr>
            <a:xfrm>
              <a:off x="5669126" y="6094380"/>
              <a:ext cx="696174" cy="696174"/>
              <a:chOff x="5669126" y="6094380"/>
              <a:chExt cx="696174" cy="696174"/>
            </a:xfrm>
          </p:grpSpPr>
          <p:sp>
            <p:nvSpPr>
              <p:cNvPr id="140" name="Oval 139">
                <a:extLst>
                  <a:ext uri="{FF2B5EF4-FFF2-40B4-BE49-F238E27FC236}">
                    <a16:creationId xmlns:a16="http://schemas.microsoft.com/office/drawing/2014/main" id="{41734F48-36AE-9847-AFFA-F1831A57189B}"/>
                  </a:ext>
                </a:extLst>
              </p:cNvPr>
              <p:cNvSpPr>
                <a:spLocks noChangeAspect="1"/>
              </p:cNvSpPr>
              <p:nvPr/>
            </p:nvSpPr>
            <p:spPr>
              <a:xfrm>
                <a:off x="5669126" y="609438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 name="Picture 146">
                <a:extLst>
                  <a:ext uri="{FF2B5EF4-FFF2-40B4-BE49-F238E27FC236}">
                    <a16:creationId xmlns:a16="http://schemas.microsoft.com/office/drawing/2014/main" id="{5A49BD29-6D31-DA40-B2F3-85540F619394}"/>
                  </a:ext>
                </a:extLst>
              </p:cNvPr>
              <p:cNvPicPr>
                <a:picLocks noChangeAspect="1"/>
              </p:cNvPicPr>
              <p:nvPr/>
            </p:nvPicPr>
            <p:blipFill>
              <a:blip r:embed="rId24">
                <a:duotone>
                  <a:schemeClr val="accent1">
                    <a:shade val="45000"/>
                    <a:satMod val="135000"/>
                  </a:schemeClr>
                  <a:prstClr val="white"/>
                </a:duotone>
                <a:extLst>
                  <a:ext uri="{BEBA8EAE-BF5A-486C-A8C5-ECC9F3942E4B}">
                    <a14:imgProps xmlns:a14="http://schemas.microsoft.com/office/drawing/2010/main">
                      <a14:imgLayer r:embed="rId25">
                        <a14:imgEffect>
                          <a14:artisticWatercolorSponge/>
                        </a14:imgEffect>
                      </a14:imgLayer>
                    </a14:imgProps>
                  </a:ext>
                </a:extLst>
              </a:blip>
              <a:stretch>
                <a:fillRect/>
              </a:stretch>
            </p:blipFill>
            <p:spPr>
              <a:xfrm>
                <a:off x="5735523" y="6149953"/>
                <a:ext cx="514150" cy="566413"/>
              </a:xfrm>
              <a:prstGeom prst="rect">
                <a:avLst/>
              </a:prstGeom>
            </p:spPr>
          </p:pic>
        </p:grpSp>
        <p:sp>
          <p:nvSpPr>
            <p:cNvPr id="148" name="Shape 576">
              <a:extLst>
                <a:ext uri="{FF2B5EF4-FFF2-40B4-BE49-F238E27FC236}">
                  <a16:creationId xmlns:a16="http://schemas.microsoft.com/office/drawing/2014/main" id="{3C878D9B-D1E9-4848-BD90-79C8401ABEF1}"/>
                </a:ext>
              </a:extLst>
            </p:cNvPr>
            <p:cNvSpPr/>
            <p:nvPr/>
          </p:nvSpPr>
          <p:spPr>
            <a:xfrm>
              <a:off x="5715999" y="6830812"/>
              <a:ext cx="65402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IBM CLOUD</a:t>
              </a:r>
            </a:p>
          </p:txBody>
        </p:sp>
      </p:grpSp>
      <p:pic>
        <p:nvPicPr>
          <p:cNvPr id="155" name="Picture 154">
            <a:extLst>
              <a:ext uri="{FF2B5EF4-FFF2-40B4-BE49-F238E27FC236}">
                <a16:creationId xmlns:a16="http://schemas.microsoft.com/office/drawing/2014/main" id="{7D25E4E7-D369-AF40-B3B1-7F4DF36CA551}"/>
              </a:ext>
            </a:extLst>
          </p:cNvPr>
          <p:cNvPicPr>
            <a:picLocks noChangeAspect="1"/>
          </p:cNvPicPr>
          <p:nvPr/>
        </p:nvPicPr>
        <p:blipFill>
          <a:blip r:embed="rId26"/>
          <a:stretch>
            <a:fillRect/>
          </a:stretch>
        </p:blipFill>
        <p:spPr>
          <a:xfrm>
            <a:off x="8917626" y="4933247"/>
            <a:ext cx="160079" cy="209095"/>
          </a:xfrm>
          <a:prstGeom prst="rect">
            <a:avLst/>
          </a:prstGeom>
        </p:spPr>
      </p:pic>
      <p:grpSp>
        <p:nvGrpSpPr>
          <p:cNvPr id="18" name="Group 17">
            <a:extLst>
              <a:ext uri="{FF2B5EF4-FFF2-40B4-BE49-F238E27FC236}">
                <a16:creationId xmlns:a16="http://schemas.microsoft.com/office/drawing/2014/main" id="{EC1915B8-1DD7-864E-8E94-FEC5DF9B8257}"/>
              </a:ext>
            </a:extLst>
          </p:cNvPr>
          <p:cNvGrpSpPr/>
          <p:nvPr/>
        </p:nvGrpSpPr>
        <p:grpSpPr>
          <a:xfrm>
            <a:off x="5644511" y="6210738"/>
            <a:ext cx="696174" cy="915259"/>
            <a:chOff x="8805713" y="6134638"/>
            <a:chExt cx="696174" cy="915259"/>
          </a:xfrm>
        </p:grpSpPr>
        <p:grpSp>
          <p:nvGrpSpPr>
            <p:cNvPr id="163" name="Group 162">
              <a:extLst>
                <a:ext uri="{FF2B5EF4-FFF2-40B4-BE49-F238E27FC236}">
                  <a16:creationId xmlns:a16="http://schemas.microsoft.com/office/drawing/2014/main" id="{6331A80F-3DCA-204D-ABA4-02D73ADB5608}"/>
                </a:ext>
              </a:extLst>
            </p:cNvPr>
            <p:cNvGrpSpPr/>
            <p:nvPr/>
          </p:nvGrpSpPr>
          <p:grpSpPr>
            <a:xfrm>
              <a:off x="8805713" y="6134638"/>
              <a:ext cx="696174" cy="915259"/>
              <a:chOff x="8897447" y="6128162"/>
              <a:chExt cx="696174" cy="915259"/>
            </a:xfrm>
          </p:grpSpPr>
          <p:sp>
            <p:nvSpPr>
              <p:cNvPr id="166" name="Oval 165">
                <a:extLst>
                  <a:ext uri="{FF2B5EF4-FFF2-40B4-BE49-F238E27FC236}">
                    <a16:creationId xmlns:a16="http://schemas.microsoft.com/office/drawing/2014/main" id="{CEA65A79-37F9-BE4D-BD9B-BE58A840D98A}"/>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Shape 576">
                <a:extLst>
                  <a:ext uri="{FF2B5EF4-FFF2-40B4-BE49-F238E27FC236}">
                    <a16:creationId xmlns:a16="http://schemas.microsoft.com/office/drawing/2014/main" id="{AE00CC7F-D24F-D14B-86FA-3AC7207E577D}"/>
                  </a:ext>
                </a:extLst>
              </p:cNvPr>
              <p:cNvSpPr/>
              <p:nvPr/>
            </p:nvSpPr>
            <p:spPr>
              <a:xfrm>
                <a:off x="9033854" y="6904922"/>
                <a:ext cx="4552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REGION</a:t>
                </a:r>
              </a:p>
            </p:txBody>
          </p:sp>
        </p:grpSp>
        <p:pic>
          <p:nvPicPr>
            <p:cNvPr id="168" name="Picture 167">
              <a:extLst>
                <a:ext uri="{FF2B5EF4-FFF2-40B4-BE49-F238E27FC236}">
                  <a16:creationId xmlns:a16="http://schemas.microsoft.com/office/drawing/2014/main" id="{CF5E0318-1F68-4C44-AD89-E9FAC2DEFAA7}"/>
                </a:ext>
              </a:extLst>
            </p:cNvPr>
            <p:cNvPicPr>
              <a:picLocks noChangeAspect="1"/>
            </p:cNvPicPr>
            <p:nvPr/>
          </p:nvPicPr>
          <p:blipFill>
            <a:blip r:embed="rId27">
              <a:duotone>
                <a:prstClr val="black"/>
                <a:schemeClr val="accent1">
                  <a:tint val="45000"/>
                  <a:satMod val="400000"/>
                </a:schemeClr>
              </a:duotone>
            </a:blip>
            <a:stretch>
              <a:fillRect/>
            </a:stretch>
          </p:blipFill>
          <p:spPr>
            <a:xfrm>
              <a:off x="8880565" y="6219654"/>
              <a:ext cx="561242" cy="561242"/>
            </a:xfrm>
            <a:prstGeom prst="rect">
              <a:avLst/>
            </a:prstGeom>
          </p:spPr>
        </p:pic>
      </p:grpSp>
      <p:grpSp>
        <p:nvGrpSpPr>
          <p:cNvPr id="19" name="Group 18">
            <a:extLst>
              <a:ext uri="{FF2B5EF4-FFF2-40B4-BE49-F238E27FC236}">
                <a16:creationId xmlns:a16="http://schemas.microsoft.com/office/drawing/2014/main" id="{68B283C9-5E76-8444-A69F-A2103DEF24E1}"/>
              </a:ext>
            </a:extLst>
          </p:cNvPr>
          <p:cNvGrpSpPr/>
          <p:nvPr/>
        </p:nvGrpSpPr>
        <p:grpSpPr>
          <a:xfrm>
            <a:off x="7173409" y="6233593"/>
            <a:ext cx="795089" cy="1024716"/>
            <a:chOff x="7173409" y="6233593"/>
            <a:chExt cx="795089" cy="1024716"/>
          </a:xfrm>
        </p:grpSpPr>
        <p:grpSp>
          <p:nvGrpSpPr>
            <p:cNvPr id="170" name="Group 169">
              <a:extLst>
                <a:ext uri="{FF2B5EF4-FFF2-40B4-BE49-F238E27FC236}">
                  <a16:creationId xmlns:a16="http://schemas.microsoft.com/office/drawing/2014/main" id="{FDBE6A4E-BFD6-D441-852F-A49DE7CF5AF2}"/>
                </a:ext>
              </a:extLst>
            </p:cNvPr>
            <p:cNvGrpSpPr/>
            <p:nvPr/>
          </p:nvGrpSpPr>
          <p:grpSpPr>
            <a:xfrm>
              <a:off x="7173409" y="6233593"/>
              <a:ext cx="795089" cy="1024716"/>
              <a:chOff x="8864374" y="6128162"/>
              <a:chExt cx="795089" cy="1024716"/>
            </a:xfrm>
          </p:grpSpPr>
          <p:sp>
            <p:nvSpPr>
              <p:cNvPr id="172" name="Oval 171">
                <a:extLst>
                  <a:ext uri="{FF2B5EF4-FFF2-40B4-BE49-F238E27FC236}">
                    <a16:creationId xmlns:a16="http://schemas.microsoft.com/office/drawing/2014/main" id="{B050B592-08D3-AD47-9E7E-7E2E1E2F86D1}"/>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Shape 576">
                <a:extLst>
                  <a:ext uri="{FF2B5EF4-FFF2-40B4-BE49-F238E27FC236}">
                    <a16:creationId xmlns:a16="http://schemas.microsoft.com/office/drawing/2014/main" id="{E356B8DE-0122-B84E-B927-255C358D31F2}"/>
                  </a:ext>
                </a:extLst>
              </p:cNvPr>
              <p:cNvSpPr/>
              <p:nvPr/>
            </p:nvSpPr>
            <p:spPr>
              <a:xfrm>
                <a:off x="8864374" y="6875879"/>
                <a:ext cx="79508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ZONE / </a:t>
                </a:r>
              </a:p>
              <a:p>
                <a:pPr lvl="0">
                  <a:defRPr sz="1800" b="0"/>
                </a:pPr>
                <a:r>
                  <a:rPr lang="en-US" sz="900" b="1" dirty="0"/>
                  <a:t>DATACENTER</a:t>
                </a:r>
              </a:p>
            </p:txBody>
          </p:sp>
        </p:grpSp>
        <p:pic>
          <p:nvPicPr>
            <p:cNvPr id="180" name="Picture 179">
              <a:extLst>
                <a:ext uri="{FF2B5EF4-FFF2-40B4-BE49-F238E27FC236}">
                  <a16:creationId xmlns:a16="http://schemas.microsoft.com/office/drawing/2014/main" id="{22961BB5-7967-D049-954E-3DEDE712D2E3}"/>
                </a:ext>
              </a:extLst>
            </p:cNvPr>
            <p:cNvPicPr>
              <a:picLocks noChangeAspect="1"/>
            </p:cNvPicPr>
            <p:nvPr/>
          </p:nvPicPr>
          <p:blipFill>
            <a:blip r:embed="rId2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29129" y="6382667"/>
              <a:ext cx="446919" cy="446919"/>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8772" y="4556014"/>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6">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7">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8">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6" name="Shape 296"/>
          <p:cNvSpPr/>
          <p:nvPr/>
        </p:nvSpPr>
        <p:spPr>
          <a:xfrm>
            <a:off x="4727476" y="4603164"/>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5" name="Group 4">
            <a:extLst>
              <a:ext uri="{FF2B5EF4-FFF2-40B4-BE49-F238E27FC236}">
                <a16:creationId xmlns:a16="http://schemas.microsoft.com/office/drawing/2014/main" id="{B7B153B4-8510-4839-9F61-8F40379F68DE}"/>
              </a:ext>
            </a:extLst>
          </p:cNvPr>
          <p:cNvGrpSpPr/>
          <p:nvPr/>
        </p:nvGrpSpPr>
        <p:grpSpPr>
          <a:xfrm>
            <a:off x="3712259" y="6004857"/>
            <a:ext cx="892872" cy="956060"/>
            <a:chOff x="332114" y="6041226"/>
            <a:chExt cx="892872" cy="956060"/>
          </a:xfrm>
        </p:grpSpPr>
        <p:grpSp>
          <p:nvGrpSpPr>
            <p:cNvPr id="270" name="Group 270"/>
            <p:cNvGrpSpPr/>
            <p:nvPr/>
          </p:nvGrpSpPr>
          <p:grpSpPr>
            <a:xfrm>
              <a:off x="332114" y="6179231"/>
              <a:ext cx="892872" cy="818055"/>
              <a:chOff x="111788" y="135400"/>
              <a:chExt cx="892870" cy="818051"/>
            </a:xfrm>
          </p:grpSpPr>
          <p:pic>
            <p:nvPicPr>
              <p:cNvPr id="268" name="_-16.png"/>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111788" y="707231"/>
                <a:ext cx="892870"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sz="800" b="1" dirty="0">
                    <a:solidFill>
                      <a:srgbClr val="4277BB"/>
                    </a:solidFill>
                  </a:rPr>
                  <a:t>LOAD BALANCER</a:t>
                </a:r>
              </a:p>
            </p:txBody>
          </p:sp>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3">
                <a:biLevel thresh="50000"/>
              </a:blip>
              <a:stretch>
                <a:fillRect/>
              </a:stretch>
            </p:blipFill>
            <p:spPr>
              <a:xfrm>
                <a:off x="6727072" y="2155504"/>
                <a:ext cx="472441" cy="501965"/>
              </a:xfrm>
              <a:prstGeom prst="rect">
                <a:avLst/>
              </a:prstGeom>
            </p:spPr>
          </p:pic>
        </p:grpSp>
      </p:grpSp>
      <p:grpSp>
        <p:nvGrpSpPr>
          <p:cNvPr id="89" name="Group 271">
            <a:extLst>
              <a:ext uri="{FF2B5EF4-FFF2-40B4-BE49-F238E27FC236}">
                <a16:creationId xmlns:a16="http://schemas.microsoft.com/office/drawing/2014/main" id="{ED1F2D70-2A8A-4130-B409-F54D50D3572C}"/>
              </a:ext>
            </a:extLst>
          </p:cNvPr>
          <p:cNvGrpSpPr/>
          <p:nvPr/>
        </p:nvGrpSpPr>
        <p:grpSpPr>
          <a:xfrm>
            <a:off x="289845" y="6043831"/>
            <a:ext cx="977405" cy="912814"/>
            <a:chOff x="55382" y="0"/>
            <a:chExt cx="977403" cy="912812"/>
          </a:xfrm>
        </p:grpSpPr>
        <p:sp>
          <p:nvSpPr>
            <p:cNvPr id="90" name="Shape 267">
              <a:extLst>
                <a:ext uri="{FF2B5EF4-FFF2-40B4-BE49-F238E27FC236}">
                  <a16:creationId xmlns:a16="http://schemas.microsoft.com/office/drawing/2014/main" id="{27781493-1825-45DC-927B-CBB6DBCDF71F}"/>
                </a:ext>
              </a:extLst>
            </p:cNvPr>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1" name="Group 270">
              <a:extLst>
                <a:ext uri="{FF2B5EF4-FFF2-40B4-BE49-F238E27FC236}">
                  <a16:creationId xmlns:a16="http://schemas.microsoft.com/office/drawing/2014/main" id="{A714E045-9ED0-49B9-9985-D0A0083E599A}"/>
                </a:ext>
              </a:extLst>
            </p:cNvPr>
            <p:cNvGrpSpPr/>
            <p:nvPr/>
          </p:nvGrpSpPr>
          <p:grpSpPr>
            <a:xfrm>
              <a:off x="55382" y="135400"/>
              <a:ext cx="977405" cy="777413"/>
              <a:chOff x="69520" y="135400"/>
              <a:chExt cx="977403" cy="777412"/>
            </a:xfrm>
          </p:grpSpPr>
          <p:pic>
            <p:nvPicPr>
              <p:cNvPr id="92" name="_-16.png">
                <a:extLst>
                  <a:ext uri="{FF2B5EF4-FFF2-40B4-BE49-F238E27FC236}">
                    <a16:creationId xmlns:a16="http://schemas.microsoft.com/office/drawing/2014/main" id="{FDDE7119-FAE6-4F78-8578-43085381E7A6}"/>
                  </a:ext>
                </a:extLst>
              </p:cNvPr>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93" name="Shape 269">
                <a:extLst>
                  <a:ext uri="{FF2B5EF4-FFF2-40B4-BE49-F238E27FC236}">
                    <a16:creationId xmlns:a16="http://schemas.microsoft.com/office/drawing/2014/main" id="{9B2AE563-D36A-4F06-8CFC-8C538F6ED8E7}"/>
                  </a:ext>
                </a:extLst>
              </p:cNvPr>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sp>
        <p:nvSpPr>
          <p:cNvPr id="94" name="Shape 293">
            <a:extLst>
              <a:ext uri="{FF2B5EF4-FFF2-40B4-BE49-F238E27FC236}">
                <a16:creationId xmlns:a16="http://schemas.microsoft.com/office/drawing/2014/main" id="{3C4DEB3E-4D08-4F2B-BDC6-260C316A45CF}"/>
              </a:ext>
            </a:extLst>
          </p:cNvPr>
          <p:cNvSpPr/>
          <p:nvPr/>
        </p:nvSpPr>
        <p:spPr>
          <a:xfrm>
            <a:off x="4736057" y="6052405"/>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r>
              <a:rPr lang="en-US" sz="1000" dirty="0"/>
              <a:t> – standard symbol.</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4855</Words>
  <Application>Microsoft Macintosh PowerPoint</Application>
  <PresentationFormat>Custom</PresentationFormat>
  <Paragraphs>958</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2019-05-13T16:24:22Z</dcterms:modified>
  <cp:category/>
</cp:coreProperties>
</file>